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6197" autoAdjust="0"/>
  </p:normalViewPr>
  <p:slideViewPr>
    <p:cSldViewPr snapToGrid="0" snapToObjects="1">
      <p:cViewPr varScale="1">
        <p:scale>
          <a:sx n="80" d="100"/>
          <a:sy n="80" d="100"/>
        </p:scale>
        <p:origin x="154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7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1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7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08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7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1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0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3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509303"/>
            <a:ext cx="8584534" cy="1504844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ro-RO" dirty="0"/>
              <a:t>utarea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ro-RO" dirty="0"/>
              <a:t>iectelor</a:t>
            </a:r>
            <a:r>
              <a:rPr lang="en-US" dirty="0"/>
              <a:t> &amp;</a:t>
            </a:r>
            <a:r>
              <a:rPr lang="ro-RO" dirty="0"/>
              <a:t> detectarea stalării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Sanjay and Arvind Seshan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D78CCA83-BD4F-7B27-BFC4-2015A9455ECA}"/>
              </a:ext>
            </a:extLst>
          </p:cNvPr>
          <p:cNvSpPr/>
          <p:nvPr/>
        </p:nvSpPr>
        <p:spPr>
          <a:xfrm>
            <a:off x="93306" y="5681092"/>
            <a:ext cx="8957388" cy="69068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Această lecție utilizează software-ul </a:t>
            </a:r>
            <a:r>
              <a:rPr lang="en-US" dirty="0"/>
              <a:t>SPIKE 2 – </a:t>
            </a:r>
            <a:r>
              <a:rPr lang="ro-RO" dirty="0"/>
              <a:t>Block-ul de detectare a stalării nu e disponibilă î</a:t>
            </a:r>
            <a:r>
              <a:rPr lang="en-US" dirty="0"/>
              <a:t>n </a:t>
            </a:r>
            <a:r>
              <a:rPr lang="ro-RO" dirty="0"/>
              <a:t>software-ul </a:t>
            </a:r>
            <a:r>
              <a:rPr lang="en-US" dirty="0"/>
              <a:t>SPIKE 3 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</a:t>
            </a:r>
            <a:r>
              <a:rPr lang="ro-RO" dirty="0"/>
              <a:t>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Gîndește-te la situațiile din </a:t>
            </a:r>
            <a:r>
              <a:rPr lang="en-US" dirty="0"/>
              <a:t>FIRST LEGO League </a:t>
            </a:r>
            <a:r>
              <a:rPr lang="ro-RO" dirty="0"/>
              <a:t>cînd detectarea stalării ar fi fost utilă</a:t>
            </a:r>
            <a:endParaRPr lang="en-US" dirty="0"/>
          </a:p>
          <a:p>
            <a:pPr lvl="1"/>
            <a:r>
              <a:rPr lang="ro-RO" dirty="0"/>
              <a:t>Cînd se poate bloca robotul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fontScale="92500" lnSpcReduction="20000"/>
          </a:bodyPr>
          <a:lstStyle/>
          <a:p>
            <a:r>
              <a:rPr lang="ro-RO" sz="1600" dirty="0"/>
              <a:t>Această lecție de SPIKE Prime a fost realizată de </a:t>
            </a:r>
            <a:r>
              <a:rPr lang="en-US" sz="1600" dirty="0"/>
              <a:t>Sanjay </a:t>
            </a:r>
            <a:r>
              <a:rPr lang="en-US" sz="1600" dirty="0" err="1"/>
              <a:t>Seshan</a:t>
            </a:r>
            <a:r>
              <a:rPr lang="en-US" sz="1600" dirty="0"/>
              <a:t> </a:t>
            </a:r>
            <a:r>
              <a:rPr lang="ro-RO" sz="1600" dirty="0"/>
              <a:t>și</a:t>
            </a:r>
            <a:r>
              <a:rPr lang="en-US" sz="1600" dirty="0"/>
              <a:t> Arvind </a:t>
            </a:r>
            <a:r>
              <a:rPr lang="en-US" sz="1600" dirty="0" err="1"/>
              <a:t>Seshan</a:t>
            </a:r>
            <a:r>
              <a:rPr lang="ro-RO" sz="1600" dirty="0"/>
              <a:t>.</a:t>
            </a:r>
          </a:p>
          <a:p>
            <a:r>
              <a:rPr lang="ro-RO" sz="1600" dirty="0"/>
              <a:t>Mai multe lecții sunt disponibile pe </a:t>
            </a:r>
            <a:r>
              <a:rPr lang="en-US" sz="1600" dirty="0">
                <a:hlinkClick r:id="rId2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Învățăm cum să mișcăm motoarele de non-tracțiune</a:t>
            </a:r>
            <a:endParaRPr lang="en-US" dirty="0"/>
          </a:p>
          <a:p>
            <a:r>
              <a:rPr lang="ro-RO" dirty="0"/>
              <a:t>Învățăm despre stalarea motoarelor</a:t>
            </a:r>
            <a:endParaRPr lang="en-US" dirty="0"/>
          </a:p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en-US" dirty="0" err="1"/>
              <a:t>Imag</a:t>
            </a:r>
            <a:r>
              <a:rPr lang="ro-RO" dirty="0"/>
              <a:t>inile din lecție sunt din SPIK</a:t>
            </a:r>
            <a:r>
              <a:rPr lang="en-US" dirty="0"/>
              <a:t>E Prime, </a:t>
            </a:r>
            <a:r>
              <a:rPr lang="ro-RO" dirty="0"/>
              <a:t>dar aceeași tehnică merge și pentru Ro</a:t>
            </a:r>
            <a:r>
              <a:rPr lang="en-US" dirty="0"/>
              <a:t>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Detectarea stalării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>
            <a:normAutofit lnSpcReduction="10000"/>
          </a:bodyPr>
          <a:lstStyle/>
          <a:p>
            <a:r>
              <a:rPr lang="ro-RO" dirty="0"/>
              <a:t>De multe ori</a:t>
            </a:r>
            <a:r>
              <a:rPr lang="en-US" dirty="0"/>
              <a:t>, </a:t>
            </a:r>
            <a:r>
              <a:rPr lang="ro-RO" dirty="0"/>
              <a:t>programezi un robot să se miște cu o anume valoare</a:t>
            </a:r>
            <a:r>
              <a:rPr lang="en-US" dirty="0"/>
              <a:t>. </a:t>
            </a:r>
            <a:r>
              <a:rPr lang="ro-RO" dirty="0"/>
              <a:t>Se întâmplă insă ca motorul să se blocheze înainte de a ajunge la acea valoare</a:t>
            </a:r>
            <a:r>
              <a:rPr lang="en-US" dirty="0"/>
              <a:t>.</a:t>
            </a:r>
          </a:p>
          <a:p>
            <a:r>
              <a:rPr lang="ro-RO" dirty="0"/>
              <a:t>Detectarea stalării permite programului tău să treacă automat la block-ul următor atunci când motorul se blochează </a:t>
            </a:r>
            <a:r>
              <a:rPr lang="en-US" dirty="0"/>
              <a:t>(</a:t>
            </a:r>
            <a:r>
              <a:rPr lang="ro-RO" dirty="0"/>
              <a:t>nu e capabil să finalizeze mișcarea sa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/>
              <a:t>SPIKE Prime </a:t>
            </a:r>
            <a:r>
              <a:rPr lang="ro-RO" dirty="0"/>
              <a:t>și</a:t>
            </a:r>
            <a:r>
              <a:rPr lang="en-US" dirty="0"/>
              <a:t> Robot Inventor </a:t>
            </a:r>
            <a:r>
              <a:rPr lang="ro-RO" dirty="0"/>
              <a:t>au din construcția soft-ului detectarea stalării.</a:t>
            </a:r>
            <a:endParaRPr lang="en-US" dirty="0"/>
          </a:p>
          <a:p>
            <a:r>
              <a:rPr lang="ro-RO" dirty="0"/>
              <a:t>Prin modul implicit</a:t>
            </a:r>
            <a:r>
              <a:rPr lang="en-US" dirty="0"/>
              <a:t>, </a:t>
            </a:r>
            <a:r>
              <a:rPr lang="ro-RO" dirty="0"/>
              <a:t>detectarea stalării este </a:t>
            </a:r>
            <a:r>
              <a:rPr lang="ro-RO" b="1" dirty="0"/>
              <a:t>activă </a:t>
            </a:r>
            <a:r>
              <a:rPr lang="ro-RO" dirty="0"/>
              <a:t>pentru block-urile albastre de motor</a:t>
            </a:r>
            <a:r>
              <a:rPr lang="en-US" dirty="0"/>
              <a:t>. </a:t>
            </a:r>
            <a:r>
              <a:rPr lang="ro-RO" dirty="0"/>
              <a:t>Cu toate acestea, poți dezactiva această funcție utilizând opțiunea de OFF din block-ul S</a:t>
            </a:r>
            <a:r>
              <a:rPr lang="en-US" dirty="0"/>
              <a:t>tall Detection </a:t>
            </a:r>
            <a:r>
              <a:rPr lang="ro-RO" dirty="0"/>
              <a:t>din Paleta de Motoare </a:t>
            </a:r>
            <a:r>
              <a:rPr lang="en-US" dirty="0"/>
              <a:t>(u</a:t>
            </a:r>
            <a:r>
              <a:rPr lang="ro-RO" dirty="0"/>
              <a:t>tilizează Extensiile pentru a adăuga comenzi)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76" y="1338647"/>
            <a:ext cx="1780846" cy="1797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FEFC-E37A-0448-8CA9-56FC1967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18" y="3429000"/>
            <a:ext cx="21145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Valorile negative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ro-RO" dirty="0"/>
              <a:t>Poți introduce valori negative pentru putere sau distanță</a:t>
            </a:r>
            <a:endParaRPr lang="en-US" dirty="0"/>
          </a:p>
          <a:p>
            <a:r>
              <a:rPr lang="ro-RO" dirty="0"/>
              <a:t>Aceasta va face ca robotul să meargă înapoi</a:t>
            </a:r>
            <a:endParaRPr lang="en-US" dirty="0"/>
          </a:p>
          <a:p>
            <a:r>
              <a:rPr lang="ro-RO" dirty="0"/>
              <a:t>Dacă întroduci 2 valori negative (ex valori negative la distanță și putere) robotul va merge înainte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>
                <a:solidFill>
                  <a:srgbClr val="FF0000"/>
                </a:solidFill>
              </a:rPr>
              <a:t>Putere negativă </a:t>
            </a:r>
            <a:r>
              <a:rPr lang="en-US" sz="2000" dirty="0">
                <a:solidFill>
                  <a:srgbClr val="FF0000"/>
                </a:solidFill>
              </a:rPr>
              <a:t>= </a:t>
            </a:r>
            <a:r>
              <a:rPr lang="ro-RO" sz="2000" dirty="0">
                <a:solidFill>
                  <a:srgbClr val="FF0000"/>
                </a:solidFill>
              </a:rPr>
              <a:t>Înapoi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2000" dirty="0">
                <a:solidFill>
                  <a:srgbClr val="00B900"/>
                </a:solidFill>
              </a:rPr>
              <a:t>Putere pozitivă</a:t>
            </a:r>
            <a:r>
              <a:rPr lang="en-US" sz="2000" dirty="0">
                <a:solidFill>
                  <a:srgbClr val="00B900"/>
                </a:solidFill>
              </a:rPr>
              <a:t> = </a:t>
            </a:r>
            <a:r>
              <a:rPr lang="ro-RO" sz="2000" dirty="0">
                <a:solidFill>
                  <a:srgbClr val="00B900"/>
                </a:solidFill>
              </a:rPr>
              <a:t>Înainte</a:t>
            </a:r>
            <a:endParaRPr lang="en-US" sz="2000" dirty="0">
              <a:solidFill>
                <a:srgbClr val="00B900"/>
              </a:solidFill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Atașarea brațelor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ro-RO" dirty="0"/>
              <a:t>Crează un braș simplu pentru</a:t>
            </a:r>
            <a:r>
              <a:rPr lang="en-US" dirty="0"/>
              <a:t> Droid Bot IV </a:t>
            </a:r>
            <a:r>
              <a:rPr lang="ro-RO" dirty="0"/>
              <a:t>pentru motorul mare conectat în </a:t>
            </a:r>
            <a:r>
              <a:rPr lang="en-US" dirty="0"/>
              <a:t>Port</a:t>
            </a:r>
            <a:r>
              <a:rPr lang="ro-RO" dirty="0"/>
              <a:t>ul</a:t>
            </a:r>
            <a:r>
              <a:rPr lang="en-US" dirty="0"/>
              <a:t>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1100" b="1" dirty="0"/>
                <a:t>Configurația </a:t>
              </a:r>
              <a:r>
                <a:rPr lang="en-US" sz="1100" b="1" dirty="0"/>
                <a:t>Droid Bot 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provocarea</a:t>
            </a:r>
            <a:r>
              <a:rPr lang="en-US" dirty="0"/>
              <a:t> 1: </a:t>
            </a:r>
            <a:r>
              <a:rPr lang="ro-RO" dirty="0"/>
              <a:t>să învățăm despre stalare cu</a:t>
            </a:r>
            <a:r>
              <a:rPr lang="en-US" dirty="0"/>
              <a:t>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Crează un robot cu </a:t>
            </a:r>
            <a:r>
              <a:rPr lang="ro-RO" u="sng" dirty="0"/>
              <a:t>detectarea stalării activă </a:t>
            </a:r>
            <a:r>
              <a:rPr lang="ro-RO" dirty="0"/>
              <a:t>și una cu </a:t>
            </a:r>
            <a:r>
              <a:rPr lang="ro-RO" u="sng" dirty="0"/>
              <a:t>detectarea stalării oprită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/>
              <a:t>U</a:t>
            </a:r>
            <a:r>
              <a:rPr lang="ro-RO" dirty="0"/>
              <a:t>tilizează robot </a:t>
            </a:r>
            <a:r>
              <a:rPr lang="en-US" dirty="0"/>
              <a:t>Droid Bot IV </a:t>
            </a:r>
            <a:r>
              <a:rPr lang="ro-RO" dirty="0"/>
              <a:t>sau similar</a:t>
            </a:r>
            <a:r>
              <a:rPr lang="en-US" dirty="0"/>
              <a:t>, program</a:t>
            </a:r>
            <a:r>
              <a:rPr lang="ro-RO" dirty="0"/>
              <a:t>ează brațul să întoarcă </a:t>
            </a:r>
            <a:r>
              <a:rPr lang="en-US" dirty="0"/>
              <a:t>1000 </a:t>
            </a:r>
            <a:r>
              <a:rPr lang="ro-RO" dirty="0"/>
              <a:t>grade</a:t>
            </a:r>
            <a:r>
              <a:rPr lang="en-US" dirty="0"/>
              <a:t>. </a:t>
            </a:r>
          </a:p>
          <a:p>
            <a:r>
              <a:rPr lang="ro-RO" dirty="0"/>
              <a:t>Ține brațul cu mâna pentru a preveni ca robotul să ajungă la 1000 de grade. Reține-l câteva secunde.</a:t>
            </a:r>
            <a:endParaRPr lang="en-US" dirty="0"/>
          </a:p>
          <a:p>
            <a:r>
              <a:rPr lang="en-US" dirty="0" err="1"/>
              <a:t>Compar</a:t>
            </a:r>
            <a:r>
              <a:rPr lang="ro-RO" dirty="0"/>
              <a:t>ă ce se întâmplă în fiecare program</a:t>
            </a:r>
            <a:r>
              <a:rPr lang="en-US" dirty="0"/>
              <a:t>. </a:t>
            </a:r>
            <a:r>
              <a:rPr lang="ro-RO" dirty="0"/>
              <a:t> Sunetul ,,mieunat</a:t>
            </a:r>
            <a:r>
              <a:rPr lang="en-US" dirty="0"/>
              <a:t>”</a:t>
            </a:r>
            <a:r>
              <a:rPr lang="ro-RO" dirty="0"/>
              <a:t> se aude în ambele programe sau doar în unul din ele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Provoacă stalarea prin oprirea brațului robotului să execute o întoarcere de 1000 de grade. Menține cateva secunde,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1 </a:t>
            </a:r>
            <a:r>
              <a:rPr lang="en-US" dirty="0" err="1"/>
              <a:t>solu</a:t>
            </a:r>
            <a:r>
              <a:rPr lang="ro-RO" dirty="0"/>
              <a:t>ția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ro-RO" dirty="0"/>
              <a:t>Detectarea stalării ,,activată</a:t>
            </a:r>
            <a:r>
              <a:rPr lang="en-US" dirty="0"/>
              <a:t>”</a:t>
            </a:r>
            <a:r>
              <a:rPr lang="ro-RO" dirty="0"/>
              <a:t> permite codului să se mute la block-ul următor chiar și dacă brațul se blochează.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1400" dirty="0"/>
              <a:t>Sunetul de mieunat se aude chiar dacă împiedici brațul robotului să execute o întoarcere de 1000 de grade.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1400" dirty="0"/>
              <a:t>Sunetul de mieunat nu se aude până când brațul robotului nu este eliberat și acesta execută întoarcerea de 1000 de grade.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provocarea</a:t>
            </a:r>
            <a:r>
              <a:rPr lang="en-US" dirty="0"/>
              <a:t> 2: </a:t>
            </a:r>
            <a:r>
              <a:rPr lang="ro-RO" dirty="0"/>
              <a:t>ridică obiectul </a:t>
            </a:r>
            <a:r>
              <a:rPr lang="en-US" dirty="0"/>
              <a:t>(</a:t>
            </a:r>
            <a:r>
              <a:rPr lang="ro-RO" dirty="0"/>
              <a:t>provocarea </a:t>
            </a:r>
            <a:r>
              <a:rPr lang="en-US" dirty="0"/>
              <a:t>ADB)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ro-RO" dirty="0"/>
              <a:t>Mergi înainte</a:t>
            </a:r>
            <a:r>
              <a:rPr lang="en-US" dirty="0"/>
              <a:t>, </a:t>
            </a:r>
            <a:r>
              <a:rPr lang="ro-RO" dirty="0"/>
              <a:t>ridică cadru și întoarce la start.</a:t>
            </a:r>
            <a:endParaRPr lang="en-US" dirty="0"/>
          </a:p>
          <a:p>
            <a:r>
              <a:rPr lang="ro-RO" dirty="0"/>
              <a:t>Asigură-te ca utilizezi detectarea stalării în cazul în care un motor se blochează în timp ce încearcă să ridice cadru.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2 </a:t>
            </a:r>
            <a:r>
              <a:rPr lang="en-US" dirty="0" err="1"/>
              <a:t>solu</a:t>
            </a:r>
            <a:r>
              <a:rPr lang="ro-RO" dirty="0"/>
              <a:t>ția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7" y="2402882"/>
            <a:ext cx="4165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Activează detectarea stalării în cazul în care funcția a fost dezactivată într-un program anterior.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4307" y="2938760"/>
            <a:ext cx="3762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Configurează robotul cum crezi că e necesar</a:t>
            </a:r>
            <a:r>
              <a:rPr lang="en-US" sz="1400" dirty="0"/>
              <a:t>. </a:t>
            </a:r>
            <a:r>
              <a:rPr lang="ro-RO" sz="1400" dirty="0"/>
              <a:t>Acest robot este configurat  pentru </a:t>
            </a:r>
            <a:r>
              <a:rPr lang="en-US" sz="1400" dirty="0"/>
              <a:t>ADB</a:t>
            </a:r>
            <a:r>
              <a:rPr lang="ro-RO" sz="1400" dirty="0"/>
              <a:t> și roți mari </a:t>
            </a:r>
            <a:r>
              <a:rPr lang="en-US" sz="1400" dirty="0"/>
              <a:t>SPIKE Prime.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Mergi înainte până la obiectul tău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Rotește brațul ca să ridice cadrul.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Mergi inapoi pânp la punctul de START.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8347</TotalTime>
  <Words>816</Words>
  <Application>Microsoft Office PowerPoint</Application>
  <PresentationFormat>On-screen Show (4:3)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mutarea obiectelor &amp; detectarea stalării</vt:lpstr>
      <vt:lpstr>Obiectivele lecției</vt:lpstr>
      <vt:lpstr>Detectarea stalării</vt:lpstr>
      <vt:lpstr>Valorile negative</vt:lpstr>
      <vt:lpstr>Atașarea brațelor</vt:lpstr>
      <vt:lpstr>provocarea 1: să învățăm despre stalare cu DROID Bot IV</vt:lpstr>
      <vt:lpstr>provocarea 1 soluția</vt:lpstr>
      <vt:lpstr>provocarea 2: ridică obiectul (provocarea ADB)</vt:lpstr>
      <vt:lpstr>provocarea 2 soluția</vt:lpstr>
      <vt:lpstr>Extensii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Adnim</cp:lastModifiedBy>
  <cp:revision>124</cp:revision>
  <cp:lastPrinted>2016-07-04T14:38:40Z</cp:lastPrinted>
  <dcterms:created xsi:type="dcterms:W3CDTF">2014-08-07T02:19:13Z</dcterms:created>
  <dcterms:modified xsi:type="dcterms:W3CDTF">2023-08-19T10:48:06Z</dcterms:modified>
</cp:coreProperties>
</file>